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772400" cy="100584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59" autoAdjust="0"/>
    <p:restoredTop sz="90987" autoAdjust="0"/>
  </p:normalViewPr>
  <p:slideViewPr>
    <p:cSldViewPr>
      <p:cViewPr>
        <p:scale>
          <a:sx n="75" d="100"/>
          <a:sy n="75" d="100"/>
        </p:scale>
        <p:origin x="-924" y="348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Appendix F to Hazaradous Material Control Center Standard Operating Procedures 1 July 2005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F42792A-1F74-4FA5-823C-3B245460C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Appendix F to Hazaradous Material Control Center Standard Operating Procedures 1 July 2005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103438" y="685800"/>
            <a:ext cx="26511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C4EF049-43A3-48DD-913E-C6EF8C6DD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AD15B2-8A09-4C34-9A69-4CE6085DD012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613" y="3124200"/>
            <a:ext cx="6607175" cy="2155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225" y="5699125"/>
            <a:ext cx="5441950" cy="2571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1E2BE-FF83-4067-8960-DD9C253BF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4F217-9CA1-4D55-B861-4E47DEE3D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38788" y="893763"/>
            <a:ext cx="1651000" cy="8047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2613" y="893763"/>
            <a:ext cx="4803775" cy="80470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6F9BE-3D01-49F2-B041-154FE28454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1BEF1-097D-4233-8716-FCDE0B2E8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63" y="6462713"/>
            <a:ext cx="6605587" cy="19986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363" y="4262438"/>
            <a:ext cx="6605587" cy="22002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C1015-E66B-49F4-9F7F-70892E04B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2613" y="2905125"/>
            <a:ext cx="3227387" cy="6035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2905125"/>
            <a:ext cx="3227388" cy="6035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9AF7-7299-46E7-B60B-3496AE367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403225"/>
            <a:ext cx="6994525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938" y="2251075"/>
            <a:ext cx="3433762" cy="9382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38" y="3189288"/>
            <a:ext cx="3433762" cy="579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113" y="2251075"/>
            <a:ext cx="3435350" cy="9382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113" y="3189288"/>
            <a:ext cx="3435350" cy="579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BD9D0-E7C9-4228-8E45-E045061E4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D974B-0D19-467E-83A9-49D5D3623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CE448-C3B0-4F04-9E3B-B3BD9C8F0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400050"/>
            <a:ext cx="2557462" cy="170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475" y="400050"/>
            <a:ext cx="4344988" cy="8585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938" y="2105025"/>
            <a:ext cx="2557462" cy="6880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47F25-AF2E-4436-8B5A-4090FFEDC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040563"/>
            <a:ext cx="4662488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898525"/>
            <a:ext cx="4662488" cy="6035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7872413"/>
            <a:ext cx="4662488" cy="1179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9E013-79BF-4364-92AA-76EDE8F90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2613" y="893763"/>
            <a:ext cx="66071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2613" y="2905125"/>
            <a:ext cx="6607175" cy="603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82613" y="9164638"/>
            <a:ext cx="16192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defTabSz="1019175">
              <a:defRPr sz="16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55888" y="9164638"/>
            <a:ext cx="24606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ctr" defTabSz="1019175">
              <a:defRPr sz="16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70538" y="9164638"/>
            <a:ext cx="16192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r" defTabSz="1019175">
              <a:defRPr sz="1600" smtClean="0"/>
            </a:lvl1pPr>
          </a:lstStyle>
          <a:p>
            <a:pPr>
              <a:defRPr/>
            </a:pPr>
            <a:fld id="{66BDD41C-27EF-4A33-A5D2-F5FFFF7C2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charset="0"/>
        </a:defRPr>
      </a:lvl2pPr>
      <a:lvl3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charset="0"/>
        </a:defRPr>
      </a:lvl3pPr>
      <a:lvl4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charset="0"/>
        </a:defRPr>
      </a:lvl4pPr>
      <a:lvl5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charset="0"/>
        </a:defRPr>
      </a:lvl5pPr>
      <a:lvl6pPr marL="4572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charset="0"/>
        </a:defRPr>
      </a:lvl6pPr>
      <a:lvl7pPr marL="9144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charset="0"/>
        </a:defRPr>
      </a:lvl7pPr>
      <a:lvl8pPr marL="13716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charset="0"/>
        </a:defRPr>
      </a:lvl8pPr>
      <a:lvl9pPr marL="18288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charset="0"/>
        </a:defRPr>
      </a:lvl9pPr>
    </p:titleStyle>
    <p:bodyStyle>
      <a:lvl1pPr marL="382588" indent="-382588" algn="l" defTabSz="1019175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495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067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639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211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762000" y="838200"/>
            <a:ext cx="63246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/>
              <a:t>CREDIT CARD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/>
              <a:t>AUTHORIZATION FOR PURCHASE OF HAZMAT</a:t>
            </a:r>
          </a:p>
        </p:txBody>
      </p:sp>
      <p:sp>
        <p:nvSpPr>
          <p:cNvPr id="2051" name="Line 4"/>
          <p:cNvSpPr>
            <a:spLocks noChangeShapeType="1"/>
          </p:cNvSpPr>
          <p:nvPr/>
        </p:nvSpPr>
        <p:spPr bwMode="auto">
          <a:xfrm>
            <a:off x="685800" y="1295400"/>
            <a:ext cx="640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Line 5"/>
          <p:cNvSpPr>
            <a:spLocks noChangeShapeType="1"/>
          </p:cNvSpPr>
          <p:nvPr/>
        </p:nvSpPr>
        <p:spPr bwMode="auto">
          <a:xfrm flipV="1">
            <a:off x="685800" y="762000"/>
            <a:ext cx="640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Line 6"/>
          <p:cNvSpPr>
            <a:spLocks noChangeShapeType="1"/>
          </p:cNvSpPr>
          <p:nvPr/>
        </p:nvSpPr>
        <p:spPr bwMode="auto">
          <a:xfrm flipV="1">
            <a:off x="7086600" y="762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685800" y="762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685800" y="1600200"/>
            <a:ext cx="64008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UNIT/ACTIVITY ____________________________       	DATE  	___________________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200" b="1"/>
              <a:t>POC 	       ____________________________      	DODAAC   	___________________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200" b="1"/>
              <a:t>PHONE	       ____________________________	BLDG#	___________________</a:t>
            </a:r>
          </a:p>
        </p:txBody>
      </p:sp>
      <p:sp>
        <p:nvSpPr>
          <p:cNvPr id="2056" name="Text Box 13"/>
          <p:cNvSpPr txBox="1">
            <a:spLocks noChangeArrowheads="1"/>
          </p:cNvSpPr>
          <p:nvPr/>
        </p:nvSpPr>
        <p:spPr bwMode="auto">
          <a:xfrm>
            <a:off x="685800" y="2667000"/>
            <a:ext cx="6400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2057400" algn="l"/>
                <a:tab pos="2971800" algn="l"/>
                <a:tab pos="5029200" algn="l"/>
              </a:tabLst>
            </a:pPr>
            <a:r>
              <a:rPr lang="en-US" sz="1200" b="1" dirty="0"/>
              <a:t>Material to be </a:t>
            </a:r>
            <a:r>
              <a:rPr lang="en-US" sz="1200" b="1" dirty="0" smtClean="0"/>
              <a:t>purchased       QTY               Mfg                             Part Number</a:t>
            </a:r>
            <a:r>
              <a:rPr lang="en-US" sz="1200" b="1" dirty="0"/>
              <a:t>	</a:t>
            </a:r>
            <a:r>
              <a:rPr lang="en-US" sz="1200" b="1" dirty="0" smtClean="0"/>
              <a:t>      Price</a:t>
            </a:r>
            <a:endParaRPr lang="en-US" sz="1200" b="1" dirty="0"/>
          </a:p>
        </p:txBody>
      </p:sp>
      <p:sp>
        <p:nvSpPr>
          <p:cNvPr id="2057" name="Line 14"/>
          <p:cNvSpPr>
            <a:spLocks noChangeShapeType="1"/>
          </p:cNvSpPr>
          <p:nvPr/>
        </p:nvSpPr>
        <p:spPr bwMode="auto">
          <a:xfrm>
            <a:off x="685800" y="2895600"/>
            <a:ext cx="640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5"/>
          <p:cNvSpPr>
            <a:spLocks noChangeShapeType="1"/>
          </p:cNvSpPr>
          <p:nvPr/>
        </p:nvSpPr>
        <p:spPr bwMode="auto">
          <a:xfrm>
            <a:off x="685800" y="4419600"/>
            <a:ext cx="640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Line 16"/>
          <p:cNvSpPr>
            <a:spLocks noChangeShapeType="1"/>
          </p:cNvSpPr>
          <p:nvPr/>
        </p:nvSpPr>
        <p:spPr bwMode="auto">
          <a:xfrm>
            <a:off x="685800" y="2895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Line 17"/>
          <p:cNvSpPr>
            <a:spLocks noChangeShapeType="1"/>
          </p:cNvSpPr>
          <p:nvPr/>
        </p:nvSpPr>
        <p:spPr bwMode="auto">
          <a:xfrm flipH="1" flipV="1">
            <a:off x="7086600" y="2895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Line 18"/>
          <p:cNvSpPr>
            <a:spLocks noChangeShapeType="1"/>
          </p:cNvSpPr>
          <p:nvPr/>
        </p:nvSpPr>
        <p:spPr bwMode="auto">
          <a:xfrm>
            <a:off x="2514600" y="2895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Line 19"/>
          <p:cNvSpPr>
            <a:spLocks noChangeShapeType="1"/>
          </p:cNvSpPr>
          <p:nvPr/>
        </p:nvSpPr>
        <p:spPr bwMode="auto">
          <a:xfrm>
            <a:off x="3124200" y="2895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Text Box 21"/>
          <p:cNvSpPr txBox="1">
            <a:spLocks noChangeArrowheads="1"/>
          </p:cNvSpPr>
          <p:nvPr/>
        </p:nvSpPr>
        <p:spPr bwMode="auto">
          <a:xfrm>
            <a:off x="609600" y="4572000"/>
            <a:ext cx="640080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Description of what material will be used for: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1200" b="1"/>
              <a:t>_________________________________________________________________________________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1200" b="1"/>
              <a:t>_________________________________________________________________________________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1200" b="1"/>
              <a:t>_________________________________________________________________________________</a:t>
            </a:r>
          </a:p>
        </p:txBody>
      </p:sp>
      <p:sp>
        <p:nvSpPr>
          <p:cNvPr id="2065" name="Text Box 24"/>
          <p:cNvSpPr txBox="1">
            <a:spLocks noChangeArrowheads="1"/>
          </p:cNvSpPr>
          <p:nvPr/>
        </p:nvSpPr>
        <p:spPr bwMode="auto">
          <a:xfrm>
            <a:off x="965200" y="56515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APPROVED</a:t>
            </a:r>
          </a:p>
        </p:txBody>
      </p:sp>
      <p:sp>
        <p:nvSpPr>
          <p:cNvPr id="2066" name="Text Box 25"/>
          <p:cNvSpPr txBox="1">
            <a:spLocks noChangeArrowheads="1"/>
          </p:cNvSpPr>
          <p:nvPr/>
        </p:nvSpPr>
        <p:spPr bwMode="auto">
          <a:xfrm>
            <a:off x="2819400" y="5664200"/>
            <a:ext cx="3048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DISAPPROVED</a:t>
            </a:r>
          </a:p>
        </p:txBody>
      </p:sp>
      <p:sp>
        <p:nvSpPr>
          <p:cNvPr id="2067" name="Rectangle 31"/>
          <p:cNvSpPr>
            <a:spLocks noChangeArrowheads="1"/>
          </p:cNvSpPr>
          <p:nvPr/>
        </p:nvSpPr>
        <p:spPr bwMode="auto">
          <a:xfrm>
            <a:off x="685800" y="57150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Text Box 32"/>
          <p:cNvSpPr txBox="1">
            <a:spLocks noChangeArrowheads="1"/>
          </p:cNvSpPr>
          <p:nvPr/>
        </p:nvSpPr>
        <p:spPr bwMode="auto">
          <a:xfrm>
            <a:off x="965200" y="6477000"/>
            <a:ext cx="6121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YOU MUST RETURN ALL MATERIAL PURCHASED TO HMCC WITH AN MSDS ATTACHED TO THIS FORM FOR TRACKING IN HMMS</a:t>
            </a:r>
          </a:p>
        </p:txBody>
      </p:sp>
      <p:sp>
        <p:nvSpPr>
          <p:cNvPr id="2069" name="Text Box 34"/>
          <p:cNvSpPr txBox="1">
            <a:spLocks noChangeArrowheads="1"/>
          </p:cNvSpPr>
          <p:nvPr/>
        </p:nvSpPr>
        <p:spPr bwMode="auto">
          <a:xfrm>
            <a:off x="609600" y="7086600"/>
            <a:ext cx="6400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To be completed by HMCC Staff:		</a:t>
            </a:r>
            <a:r>
              <a:rPr lang="en-US" sz="1200" b="1"/>
              <a:t>HMCC TECH: ___________________</a:t>
            </a:r>
            <a:endParaRPr lang="en-US" sz="1000" b="1"/>
          </a:p>
        </p:txBody>
      </p:sp>
      <p:sp>
        <p:nvSpPr>
          <p:cNvPr id="2070" name="Text Box 35"/>
          <p:cNvSpPr txBox="1">
            <a:spLocks noChangeArrowheads="1"/>
          </p:cNvSpPr>
          <p:nvPr/>
        </p:nvSpPr>
        <p:spPr bwMode="auto">
          <a:xfrm>
            <a:off x="685800" y="7467600"/>
            <a:ext cx="640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228600" algn="l"/>
                <a:tab pos="1143000" algn="l"/>
                <a:tab pos="2514600" algn="l"/>
                <a:tab pos="3314700" algn="l"/>
                <a:tab pos="3949700" algn="l"/>
                <a:tab pos="4521200" algn="l"/>
                <a:tab pos="5143500" algn="l"/>
                <a:tab pos="5778500" algn="l"/>
              </a:tabLst>
            </a:pPr>
            <a:r>
              <a:rPr lang="en-US" sz="1000" b="1"/>
              <a:t>	LSN	Nomenclature	P/N	Mfg	UU 	SLC	Price	Qty</a:t>
            </a:r>
          </a:p>
        </p:txBody>
      </p:sp>
      <p:sp>
        <p:nvSpPr>
          <p:cNvPr id="2071" name="Line 36"/>
          <p:cNvSpPr>
            <a:spLocks noChangeShapeType="1"/>
          </p:cNvSpPr>
          <p:nvPr/>
        </p:nvSpPr>
        <p:spPr bwMode="auto">
          <a:xfrm>
            <a:off x="685800" y="7696200"/>
            <a:ext cx="640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2" name="Line 37"/>
          <p:cNvSpPr>
            <a:spLocks noChangeShapeType="1"/>
          </p:cNvSpPr>
          <p:nvPr/>
        </p:nvSpPr>
        <p:spPr bwMode="auto">
          <a:xfrm>
            <a:off x="685800" y="8839200"/>
            <a:ext cx="640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Line 38"/>
          <p:cNvSpPr>
            <a:spLocks noChangeShapeType="1"/>
          </p:cNvSpPr>
          <p:nvPr/>
        </p:nvSpPr>
        <p:spPr bwMode="auto">
          <a:xfrm>
            <a:off x="685800" y="7696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4" name="Line 39"/>
          <p:cNvSpPr>
            <a:spLocks noChangeShapeType="1"/>
          </p:cNvSpPr>
          <p:nvPr/>
        </p:nvSpPr>
        <p:spPr bwMode="auto">
          <a:xfrm flipH="1">
            <a:off x="7086600" y="7696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Line 40"/>
          <p:cNvSpPr>
            <a:spLocks noChangeShapeType="1"/>
          </p:cNvSpPr>
          <p:nvPr/>
        </p:nvSpPr>
        <p:spPr bwMode="auto">
          <a:xfrm flipH="1">
            <a:off x="1600200" y="7696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6" name="Line 41"/>
          <p:cNvSpPr>
            <a:spLocks noChangeShapeType="1"/>
          </p:cNvSpPr>
          <p:nvPr/>
        </p:nvSpPr>
        <p:spPr bwMode="auto">
          <a:xfrm flipV="1">
            <a:off x="2971800" y="7696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" name="Line 42"/>
          <p:cNvSpPr>
            <a:spLocks noChangeShapeType="1"/>
          </p:cNvSpPr>
          <p:nvPr/>
        </p:nvSpPr>
        <p:spPr bwMode="auto">
          <a:xfrm>
            <a:off x="3810000" y="7696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" name="Line 43"/>
          <p:cNvSpPr>
            <a:spLocks noChangeShapeType="1"/>
          </p:cNvSpPr>
          <p:nvPr/>
        </p:nvSpPr>
        <p:spPr bwMode="auto">
          <a:xfrm flipV="1">
            <a:off x="4495800" y="7696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" name="Line 44"/>
          <p:cNvSpPr>
            <a:spLocks noChangeShapeType="1"/>
          </p:cNvSpPr>
          <p:nvPr/>
        </p:nvSpPr>
        <p:spPr bwMode="auto">
          <a:xfrm>
            <a:off x="5105400" y="7696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Line 45"/>
          <p:cNvSpPr>
            <a:spLocks noChangeShapeType="1"/>
          </p:cNvSpPr>
          <p:nvPr/>
        </p:nvSpPr>
        <p:spPr bwMode="auto">
          <a:xfrm>
            <a:off x="5715000" y="7696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1" name="Line 46"/>
          <p:cNvSpPr>
            <a:spLocks noChangeShapeType="1"/>
          </p:cNvSpPr>
          <p:nvPr/>
        </p:nvSpPr>
        <p:spPr bwMode="auto">
          <a:xfrm>
            <a:off x="6400800" y="7696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2" name="Text Box 47"/>
          <p:cNvSpPr txBox="1">
            <a:spLocks noChangeArrowheads="1"/>
          </p:cNvSpPr>
          <p:nvPr/>
        </p:nvSpPr>
        <p:spPr bwMode="auto">
          <a:xfrm>
            <a:off x="4343400" y="8983663"/>
            <a:ext cx="259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/>
              <a:t>Date Entered: ______________________</a:t>
            </a:r>
          </a:p>
        </p:txBody>
      </p:sp>
      <p:sp>
        <p:nvSpPr>
          <p:cNvPr id="2083" name="Text Box 48"/>
          <p:cNvSpPr txBox="1">
            <a:spLocks noChangeArrowheads="1"/>
          </p:cNvSpPr>
          <p:nvPr/>
        </p:nvSpPr>
        <p:spPr bwMode="auto">
          <a:xfrm>
            <a:off x="685800" y="9440863"/>
            <a:ext cx="2743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HMCC Form 7   (1 August 2010)</a:t>
            </a:r>
          </a:p>
        </p:txBody>
      </p:sp>
      <p:sp>
        <p:nvSpPr>
          <p:cNvPr id="2084" name="Text Box 49"/>
          <p:cNvSpPr txBox="1">
            <a:spLocks noChangeArrowheads="1"/>
          </p:cNvSpPr>
          <p:nvPr/>
        </p:nvSpPr>
        <p:spPr bwMode="auto">
          <a:xfrm flipV="1">
            <a:off x="685800" y="276225"/>
            <a:ext cx="647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  <p:sp>
        <p:nvSpPr>
          <p:cNvPr id="2087" name="Rectangle 31"/>
          <p:cNvSpPr>
            <a:spLocks noChangeArrowheads="1"/>
          </p:cNvSpPr>
          <p:nvPr/>
        </p:nvSpPr>
        <p:spPr bwMode="auto">
          <a:xfrm>
            <a:off x="698500" y="6161088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8" name="Rectangle 31"/>
          <p:cNvSpPr>
            <a:spLocks noChangeArrowheads="1"/>
          </p:cNvSpPr>
          <p:nvPr/>
        </p:nvSpPr>
        <p:spPr bwMode="auto">
          <a:xfrm>
            <a:off x="2590800" y="57277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" name="Text Box 24"/>
          <p:cNvSpPr txBox="1">
            <a:spLocks noChangeArrowheads="1"/>
          </p:cNvSpPr>
          <p:nvPr/>
        </p:nvSpPr>
        <p:spPr bwMode="auto">
          <a:xfrm>
            <a:off x="965200" y="6083300"/>
            <a:ext cx="4445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PURCHASE AND DO NOT RETURN TO THE HMCC</a:t>
            </a:r>
          </a:p>
        </p:txBody>
      </p:sp>
      <p:sp>
        <p:nvSpPr>
          <p:cNvPr id="2090" name="Rectangle 31"/>
          <p:cNvSpPr>
            <a:spLocks noChangeArrowheads="1"/>
          </p:cNvSpPr>
          <p:nvPr/>
        </p:nvSpPr>
        <p:spPr bwMode="auto">
          <a:xfrm>
            <a:off x="698500" y="6586538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 flipV="1">
            <a:off x="6172200" y="2895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Line 20"/>
          <p:cNvSpPr>
            <a:spLocks noChangeShapeType="1"/>
          </p:cNvSpPr>
          <p:nvPr/>
        </p:nvSpPr>
        <p:spPr bwMode="auto">
          <a:xfrm flipV="1">
            <a:off x="4419600" y="2895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78</Words>
  <Application>Microsoft Office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Default Design</vt:lpstr>
      <vt:lpstr>Slide 1</vt:lpstr>
    </vt:vector>
  </TitlesOfParts>
  <Company>Mactec Federal Programs,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hopkinsm</dc:creator>
  <cp:lastModifiedBy>michael.w.hopkins</cp:lastModifiedBy>
  <cp:revision>17</cp:revision>
  <cp:lastPrinted>2003-07-02T18:16:07Z</cp:lastPrinted>
  <dcterms:created xsi:type="dcterms:W3CDTF">2003-07-02T16:17:06Z</dcterms:created>
  <dcterms:modified xsi:type="dcterms:W3CDTF">2010-08-05T13:32:08Z</dcterms:modified>
</cp:coreProperties>
</file>